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F8783-2CA4-8CFD-0351-4336E0DFC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2B1B05-E218-EC48-FFBF-7359C66005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DCE86-06D6-5D32-3CFD-EF742A858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F7B56-61ED-822B-275F-465B78620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CCD22-4941-C9DF-8B68-1BFFE28A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386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B86C-B0B0-E442-5F9D-3045545AB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498B0-A616-4CAA-808C-3F2DA6EEF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D44E-38D3-B7D4-D5E1-47333A0FB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47163-2CA1-1BBA-E533-D3BBC0D26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48DEA-8F17-BE10-35AA-C8AB12A91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EE8A9-0AB7-B387-6993-C3CC9D622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F47A9-8C46-AA8C-9A71-51A20D66CF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EF93A-0769-10E2-FC4D-90BF5FD17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67FC43-EE30-BAC2-3046-0EA7E1727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E3A10-24AA-6092-1B1F-249550E76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10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1BC1A-41FC-96BF-1DAE-C8FF1A843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52B3F-DB67-2903-0C01-58500543F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1EA08-94EB-D6D0-E811-63AFF193A5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A51DA-7875-CD1E-AB97-D58D33634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F082D-EDC1-0D4C-97C5-BEA930516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693EF7-BE99-EA8E-A942-AA97C36E9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84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BC381-CCF5-3A33-4895-217AA897E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58610-032A-95E0-EA9B-EAD3C0C28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29027-D763-488D-9F6D-09EB09C091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66C5BB-3D1F-FE50-E2DF-164B44C4A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0C43CB-DB01-F241-411C-324672DAEB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FD81F1-56BB-16C3-F627-6063332B3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C1DCFE-65F7-6027-DF82-92D25BDB2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A5E495-1387-58E7-FB70-BBC4EBC54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285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6E533-CB7C-E468-AA7A-25A4BD973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E8EA52-0EB6-0A5E-41C7-003D7327E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E8464A-2642-AE8B-2270-7AC6056C3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4B862-1EC9-F16C-6322-6044DA66C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77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2E6DD8-67BE-ADDC-CE9D-19D761D42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D162A7-0C65-33C7-9A5E-D1489640B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4CB0D-0B86-27A0-6448-B70A386D8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153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5918B-B7EF-80D8-49A2-4AA10FA0A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C90B4-BA16-8DCD-1597-D6D4AEF55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993AE-9424-A7A2-29C6-D39F0AF71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E5C5E-4F7D-6BA6-B094-4E3EB9E79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A0C41-2819-92B3-4427-21780C65C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8E886-63F3-7DC8-5E07-D14E5C19E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3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989F9-B9B1-7A7E-AEC0-81D757E1B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F1937B-551C-4F85-D57C-EE6BC9DDD8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035AA-0B90-E26D-9AB1-3D41CF97F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55D40F-A562-CD15-52A3-D64AC2F51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32788-9856-0321-D25D-E81CC32B8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4B2DDD-5350-EEF1-1491-EFB71693C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5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E9B28-9452-6D20-593B-CF53E6A5E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A4AC7-2F22-076A-BCC2-545A84735F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4D327-6E39-8DDF-7D0A-B3A521ECF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798E3-1703-15DA-AC9A-1327F4892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59372-4165-644B-D7F0-5F5B83514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53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1E32BE-991A-666C-87D8-302F8D957D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7AA56D-4ACB-5C96-5C6A-2BE0DD6A67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94829-13E8-1A2C-1A02-B249518CC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C2AD8-5714-3778-5423-0CF1E82F4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EE51F-0C8D-247F-A561-045EB5780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25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B105DC-E5A3-C42D-0724-7CBDD7D3D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1E540-47CF-3C1B-C310-6E24C83D3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EA955-A30B-56BB-E1F8-110B1BCF1C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F6957C-551D-4290-87B2-92F6F925FEF9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44F0C-3D10-ED96-8970-31399B0E3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277FA-2EC7-5650-E1A3-2F7F096496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7F6CF7-74B8-428F-8642-74024D21D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324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LK6iw7HLaa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D04B89F-8037-1F32-1D28-41E307346383}"/>
              </a:ext>
            </a:extLst>
          </p:cNvPr>
          <p:cNvSpPr txBox="1"/>
          <p:nvPr/>
        </p:nvSpPr>
        <p:spPr>
          <a:xfrm>
            <a:off x="3048762" y="1008965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Sunshine | Poem with Movements | The Good and the Beautiful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F6C415-5A5B-917F-BCE3-1CEEFFA9C9EE}"/>
              </a:ext>
            </a:extLst>
          </p:cNvPr>
          <p:cNvSpPr txBox="1"/>
          <p:nvPr/>
        </p:nvSpPr>
        <p:spPr>
          <a:xfrm>
            <a:off x="1380744" y="192024"/>
            <a:ext cx="7379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NTPreCursivef" panose="03000400000000000000" pitchFamily="66" charset="0"/>
              </a:rPr>
              <a:t>Summer poetry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F91387-77F5-8A57-9307-9E3C31972E6D}"/>
              </a:ext>
            </a:extLst>
          </p:cNvPr>
          <p:cNvSpPr txBox="1"/>
          <p:nvPr/>
        </p:nvSpPr>
        <p:spPr>
          <a:xfrm>
            <a:off x="630936" y="685800"/>
            <a:ext cx="9966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NTPreCursivef" panose="03000400000000000000" pitchFamily="66" charset="0"/>
              </a:rPr>
              <a:t>Watch the video below and practice saying the poem with the actions. You can create your own actions if you’d like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000" dirty="0">
                <a:latin typeface="NTPreCursivef" panose="03000400000000000000" pitchFamily="66" charset="0"/>
              </a:rPr>
              <a:t>Remember that a simile is a sentence when you say that something is like something else.</a:t>
            </a:r>
          </a:p>
          <a:p>
            <a:r>
              <a:rPr lang="en-GB" sz="2000" dirty="0">
                <a:latin typeface="NTPreCursivef" panose="03000400000000000000" pitchFamily="66" charset="0"/>
              </a:rPr>
              <a:t>The blanket was as soft as a cloud.                 The flower was as colourful as a rainbow.</a:t>
            </a:r>
          </a:p>
          <a:p>
            <a:endParaRPr lang="en-GB" sz="2000" dirty="0">
              <a:latin typeface="NTPreCursivef" panose="03000400000000000000" pitchFamily="66" charset="0"/>
            </a:endParaRPr>
          </a:p>
          <a:p>
            <a:r>
              <a:rPr lang="en-GB" sz="2000" dirty="0">
                <a:latin typeface="NTPreCursivef" panose="03000400000000000000" pitchFamily="66" charset="0"/>
              </a:rPr>
              <a:t>Can you create a simile poem using the worksheet attached?</a:t>
            </a:r>
          </a:p>
          <a:p>
            <a:r>
              <a:rPr lang="en-GB" sz="2000" dirty="0">
                <a:latin typeface="NTPreCursivef" panose="03000400000000000000" pitchFamily="66" charset="0"/>
              </a:rPr>
              <a:t>Year 1 -choose at least one word for each line.</a:t>
            </a:r>
          </a:p>
          <a:p>
            <a:r>
              <a:rPr lang="en-GB" sz="2000" dirty="0">
                <a:latin typeface="NTPreCursivef" panose="03000400000000000000" pitchFamily="66" charset="0"/>
              </a:rPr>
              <a:t>Year 2- can you make your sentences more interesting by adding extra information.</a:t>
            </a:r>
          </a:p>
          <a:p>
            <a:r>
              <a:rPr lang="en-GB" sz="2000" dirty="0">
                <a:latin typeface="NTPreCursivef" panose="03000400000000000000" pitchFamily="66" charset="0"/>
              </a:rPr>
              <a:t>(As bright as the white washing hanging on the line in the garden.)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FC81C4D-AF7F-46CB-5DD5-3E504039F3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5436" y="3291840"/>
            <a:ext cx="3506196" cy="337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05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NTPreCursivef</vt:lpstr>
      <vt:lpstr>Office Theme</vt:lpstr>
      <vt:lpstr>PowerPoint Presentation</vt:lpstr>
    </vt:vector>
  </TitlesOfParts>
  <Company>Schools M365 Apps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Helen MORGANS</dc:creator>
  <cp:lastModifiedBy>Helen MORGANS</cp:lastModifiedBy>
  <cp:revision>1</cp:revision>
  <dcterms:created xsi:type="dcterms:W3CDTF">2026-06-23T15:52:24Z</dcterms:created>
  <dcterms:modified xsi:type="dcterms:W3CDTF">2026-06-23T15:53:06Z</dcterms:modified>
</cp:coreProperties>
</file>