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05" d="100"/>
          <a:sy n="105" d="100"/>
        </p:scale>
        <p:origin x="8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06E45-4E93-8FEF-6AC3-3D3BE21DEA35}"/>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312B5292-CB84-B092-EAE0-9E56BC20786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E0C2FE20-4481-8045-1894-F7A0BC380B37}"/>
              </a:ext>
            </a:extLst>
          </p:cNvPr>
          <p:cNvSpPr>
            <a:spLocks noGrp="1"/>
          </p:cNvSpPr>
          <p:nvPr>
            <p:ph type="dt" sz="half" idx="10"/>
          </p:nvPr>
        </p:nvSpPr>
        <p:spPr/>
        <p:txBody>
          <a:bodyPr/>
          <a:lstStyle/>
          <a:p>
            <a:fld id="{967E01C6-82E0-452A-9700-1195723A8432}" type="datetimeFigureOut">
              <a:rPr lang="en-GB" smtClean="0"/>
              <a:t>23/06/2026</a:t>
            </a:fld>
            <a:endParaRPr lang="en-GB"/>
          </a:p>
        </p:txBody>
      </p:sp>
      <p:sp>
        <p:nvSpPr>
          <p:cNvPr id="5" name="Footer Placeholder 4">
            <a:extLst>
              <a:ext uri="{FF2B5EF4-FFF2-40B4-BE49-F238E27FC236}">
                <a16:creationId xmlns:a16="http://schemas.microsoft.com/office/drawing/2014/main" id="{A0E47D08-CC54-646C-3F1B-96D3BD3772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6135D2-188A-5AB9-88FE-056F438793BA}"/>
              </a:ext>
            </a:extLst>
          </p:cNvPr>
          <p:cNvSpPr>
            <a:spLocks noGrp="1"/>
          </p:cNvSpPr>
          <p:nvPr>
            <p:ph type="sldNum" sz="quarter" idx="12"/>
          </p:nvPr>
        </p:nvSpPr>
        <p:spPr/>
        <p:txBody>
          <a:bodyPr/>
          <a:lstStyle/>
          <a:p>
            <a:fld id="{9B38A3D7-867E-4641-8653-A5C638998FAA}" type="slidenum">
              <a:rPr lang="en-GB" smtClean="0"/>
              <a:t>‹#›</a:t>
            </a:fld>
            <a:endParaRPr lang="en-GB"/>
          </a:p>
        </p:txBody>
      </p:sp>
    </p:spTree>
    <p:extLst>
      <p:ext uri="{BB962C8B-B14F-4D97-AF65-F5344CB8AC3E}">
        <p14:creationId xmlns:p14="http://schemas.microsoft.com/office/powerpoint/2010/main" val="33942269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C822F3-8525-4C2E-D0BC-17E9CEFA78C3}"/>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5CF5AD28-C5B2-45F0-5EB7-12B0B0CDCF4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29703A7-9909-28C6-B054-EB13A8794D65}"/>
              </a:ext>
            </a:extLst>
          </p:cNvPr>
          <p:cNvSpPr>
            <a:spLocks noGrp="1"/>
          </p:cNvSpPr>
          <p:nvPr>
            <p:ph type="dt" sz="half" idx="10"/>
          </p:nvPr>
        </p:nvSpPr>
        <p:spPr/>
        <p:txBody>
          <a:bodyPr/>
          <a:lstStyle/>
          <a:p>
            <a:fld id="{967E01C6-82E0-452A-9700-1195723A8432}" type="datetimeFigureOut">
              <a:rPr lang="en-GB" smtClean="0"/>
              <a:t>23/06/2026</a:t>
            </a:fld>
            <a:endParaRPr lang="en-GB"/>
          </a:p>
        </p:txBody>
      </p:sp>
      <p:sp>
        <p:nvSpPr>
          <p:cNvPr id="5" name="Footer Placeholder 4">
            <a:extLst>
              <a:ext uri="{FF2B5EF4-FFF2-40B4-BE49-F238E27FC236}">
                <a16:creationId xmlns:a16="http://schemas.microsoft.com/office/drawing/2014/main" id="{50F406D9-ABAD-1731-AE1A-6B146A7E2F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8FA16F-D6A7-4117-5A63-50BEFFF0C81E}"/>
              </a:ext>
            </a:extLst>
          </p:cNvPr>
          <p:cNvSpPr>
            <a:spLocks noGrp="1"/>
          </p:cNvSpPr>
          <p:nvPr>
            <p:ph type="sldNum" sz="quarter" idx="12"/>
          </p:nvPr>
        </p:nvSpPr>
        <p:spPr/>
        <p:txBody>
          <a:bodyPr/>
          <a:lstStyle/>
          <a:p>
            <a:fld id="{9B38A3D7-867E-4641-8653-A5C638998FAA}" type="slidenum">
              <a:rPr lang="en-GB" smtClean="0"/>
              <a:t>‹#›</a:t>
            </a:fld>
            <a:endParaRPr lang="en-GB"/>
          </a:p>
        </p:txBody>
      </p:sp>
    </p:spTree>
    <p:extLst>
      <p:ext uri="{BB962C8B-B14F-4D97-AF65-F5344CB8AC3E}">
        <p14:creationId xmlns:p14="http://schemas.microsoft.com/office/powerpoint/2010/main" val="26081992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A9D94-2C14-1AC8-8A00-0D24FAE0707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891A102B-3180-7B4D-BBF2-0845C5899A7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BC5B8521-47ED-D3B4-C41C-EA6061161940}"/>
              </a:ext>
            </a:extLst>
          </p:cNvPr>
          <p:cNvSpPr>
            <a:spLocks noGrp="1"/>
          </p:cNvSpPr>
          <p:nvPr>
            <p:ph type="dt" sz="half" idx="10"/>
          </p:nvPr>
        </p:nvSpPr>
        <p:spPr/>
        <p:txBody>
          <a:bodyPr/>
          <a:lstStyle/>
          <a:p>
            <a:fld id="{967E01C6-82E0-452A-9700-1195723A8432}" type="datetimeFigureOut">
              <a:rPr lang="en-GB" smtClean="0"/>
              <a:t>23/06/2026</a:t>
            </a:fld>
            <a:endParaRPr lang="en-GB"/>
          </a:p>
        </p:txBody>
      </p:sp>
      <p:sp>
        <p:nvSpPr>
          <p:cNvPr id="5" name="Footer Placeholder 4">
            <a:extLst>
              <a:ext uri="{FF2B5EF4-FFF2-40B4-BE49-F238E27FC236}">
                <a16:creationId xmlns:a16="http://schemas.microsoft.com/office/drawing/2014/main" id="{CD8B2F41-5101-B6C5-A226-7C02EE7F77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527552-D879-FD96-DC69-DB76C96F4621}"/>
              </a:ext>
            </a:extLst>
          </p:cNvPr>
          <p:cNvSpPr>
            <a:spLocks noGrp="1"/>
          </p:cNvSpPr>
          <p:nvPr>
            <p:ph type="sldNum" sz="quarter" idx="12"/>
          </p:nvPr>
        </p:nvSpPr>
        <p:spPr/>
        <p:txBody>
          <a:bodyPr/>
          <a:lstStyle/>
          <a:p>
            <a:fld id="{9B38A3D7-867E-4641-8653-A5C638998FAA}" type="slidenum">
              <a:rPr lang="en-GB" smtClean="0"/>
              <a:t>‹#›</a:t>
            </a:fld>
            <a:endParaRPr lang="en-GB"/>
          </a:p>
        </p:txBody>
      </p:sp>
    </p:spTree>
    <p:extLst>
      <p:ext uri="{BB962C8B-B14F-4D97-AF65-F5344CB8AC3E}">
        <p14:creationId xmlns:p14="http://schemas.microsoft.com/office/powerpoint/2010/main" val="2851990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A9771B-86EB-0801-FDB6-E57623589B03}"/>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57CBF1A-F41E-F5A8-760C-6086D1A38CA2}"/>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3B40BF47-6322-7671-0665-4643A91F40C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09A64144-A263-1918-E8AC-DC0C97DBC7FD}"/>
              </a:ext>
            </a:extLst>
          </p:cNvPr>
          <p:cNvSpPr>
            <a:spLocks noGrp="1"/>
          </p:cNvSpPr>
          <p:nvPr>
            <p:ph type="dt" sz="half" idx="10"/>
          </p:nvPr>
        </p:nvSpPr>
        <p:spPr/>
        <p:txBody>
          <a:bodyPr/>
          <a:lstStyle/>
          <a:p>
            <a:fld id="{967E01C6-82E0-452A-9700-1195723A8432}" type="datetimeFigureOut">
              <a:rPr lang="en-GB" smtClean="0"/>
              <a:t>23/06/2026</a:t>
            </a:fld>
            <a:endParaRPr lang="en-GB"/>
          </a:p>
        </p:txBody>
      </p:sp>
      <p:sp>
        <p:nvSpPr>
          <p:cNvPr id="6" name="Footer Placeholder 5">
            <a:extLst>
              <a:ext uri="{FF2B5EF4-FFF2-40B4-BE49-F238E27FC236}">
                <a16:creationId xmlns:a16="http://schemas.microsoft.com/office/drawing/2014/main" id="{4A2DA081-DE78-51E1-D3F4-09E9BB96A23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93743E-4057-73DF-819F-74E00D7F375E}"/>
              </a:ext>
            </a:extLst>
          </p:cNvPr>
          <p:cNvSpPr>
            <a:spLocks noGrp="1"/>
          </p:cNvSpPr>
          <p:nvPr>
            <p:ph type="sldNum" sz="quarter" idx="12"/>
          </p:nvPr>
        </p:nvSpPr>
        <p:spPr/>
        <p:txBody>
          <a:bodyPr/>
          <a:lstStyle/>
          <a:p>
            <a:fld id="{9B38A3D7-867E-4641-8653-A5C638998FAA}" type="slidenum">
              <a:rPr lang="en-GB" smtClean="0"/>
              <a:t>‹#›</a:t>
            </a:fld>
            <a:endParaRPr lang="en-GB"/>
          </a:p>
        </p:txBody>
      </p:sp>
    </p:spTree>
    <p:extLst>
      <p:ext uri="{BB962C8B-B14F-4D97-AF65-F5344CB8AC3E}">
        <p14:creationId xmlns:p14="http://schemas.microsoft.com/office/powerpoint/2010/main" val="34224069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959BFA-2508-97A4-1D50-CB2B1B0114F0}"/>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CDFAE17-0A43-476E-B23E-3C15D728152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1DE58076-0562-FFB8-D4E2-1A3C2BEF2262}"/>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6E3642A0-E4BE-B2DC-6E99-02F7598230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DCB66319-CEF5-3B3A-F35C-D79C6F69B7A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8CF06BF8-5EEA-6876-8647-EB7B8515B76F}"/>
              </a:ext>
            </a:extLst>
          </p:cNvPr>
          <p:cNvSpPr>
            <a:spLocks noGrp="1"/>
          </p:cNvSpPr>
          <p:nvPr>
            <p:ph type="dt" sz="half" idx="10"/>
          </p:nvPr>
        </p:nvSpPr>
        <p:spPr/>
        <p:txBody>
          <a:bodyPr/>
          <a:lstStyle/>
          <a:p>
            <a:fld id="{967E01C6-82E0-452A-9700-1195723A8432}" type="datetimeFigureOut">
              <a:rPr lang="en-GB" smtClean="0"/>
              <a:t>23/06/2026</a:t>
            </a:fld>
            <a:endParaRPr lang="en-GB"/>
          </a:p>
        </p:txBody>
      </p:sp>
      <p:sp>
        <p:nvSpPr>
          <p:cNvPr id="8" name="Footer Placeholder 7">
            <a:extLst>
              <a:ext uri="{FF2B5EF4-FFF2-40B4-BE49-F238E27FC236}">
                <a16:creationId xmlns:a16="http://schemas.microsoft.com/office/drawing/2014/main" id="{95054B27-3859-DE00-E904-7547C0E882A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E6D7FAE-29FA-32A0-C015-1DE5A695B594}"/>
              </a:ext>
            </a:extLst>
          </p:cNvPr>
          <p:cNvSpPr>
            <a:spLocks noGrp="1"/>
          </p:cNvSpPr>
          <p:nvPr>
            <p:ph type="sldNum" sz="quarter" idx="12"/>
          </p:nvPr>
        </p:nvSpPr>
        <p:spPr/>
        <p:txBody>
          <a:bodyPr/>
          <a:lstStyle/>
          <a:p>
            <a:fld id="{9B38A3D7-867E-4641-8653-A5C638998FAA}" type="slidenum">
              <a:rPr lang="en-GB" smtClean="0"/>
              <a:t>‹#›</a:t>
            </a:fld>
            <a:endParaRPr lang="en-GB"/>
          </a:p>
        </p:txBody>
      </p:sp>
    </p:spTree>
    <p:extLst>
      <p:ext uri="{BB962C8B-B14F-4D97-AF65-F5344CB8AC3E}">
        <p14:creationId xmlns:p14="http://schemas.microsoft.com/office/powerpoint/2010/main" val="3804940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93BE1E-FE22-DCBB-A238-4EEF81B1E4E4}"/>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BA57A929-3846-DA93-5A9E-F7237844F67C}"/>
              </a:ext>
            </a:extLst>
          </p:cNvPr>
          <p:cNvSpPr>
            <a:spLocks noGrp="1"/>
          </p:cNvSpPr>
          <p:nvPr>
            <p:ph type="dt" sz="half" idx="10"/>
          </p:nvPr>
        </p:nvSpPr>
        <p:spPr/>
        <p:txBody>
          <a:bodyPr/>
          <a:lstStyle/>
          <a:p>
            <a:fld id="{967E01C6-82E0-452A-9700-1195723A8432}" type="datetimeFigureOut">
              <a:rPr lang="en-GB" smtClean="0"/>
              <a:t>23/06/2026</a:t>
            </a:fld>
            <a:endParaRPr lang="en-GB"/>
          </a:p>
        </p:txBody>
      </p:sp>
      <p:sp>
        <p:nvSpPr>
          <p:cNvPr id="4" name="Footer Placeholder 3">
            <a:extLst>
              <a:ext uri="{FF2B5EF4-FFF2-40B4-BE49-F238E27FC236}">
                <a16:creationId xmlns:a16="http://schemas.microsoft.com/office/drawing/2014/main" id="{2000BB27-F265-6B06-8264-F79C5F12615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7F170C1-E47D-3AA1-F26D-EECD4776D4DA}"/>
              </a:ext>
            </a:extLst>
          </p:cNvPr>
          <p:cNvSpPr>
            <a:spLocks noGrp="1"/>
          </p:cNvSpPr>
          <p:nvPr>
            <p:ph type="sldNum" sz="quarter" idx="12"/>
          </p:nvPr>
        </p:nvSpPr>
        <p:spPr/>
        <p:txBody>
          <a:bodyPr/>
          <a:lstStyle/>
          <a:p>
            <a:fld id="{9B38A3D7-867E-4641-8653-A5C638998FAA}" type="slidenum">
              <a:rPr lang="en-GB" smtClean="0"/>
              <a:t>‹#›</a:t>
            </a:fld>
            <a:endParaRPr lang="en-GB"/>
          </a:p>
        </p:txBody>
      </p:sp>
    </p:spTree>
    <p:extLst>
      <p:ext uri="{BB962C8B-B14F-4D97-AF65-F5344CB8AC3E}">
        <p14:creationId xmlns:p14="http://schemas.microsoft.com/office/powerpoint/2010/main" val="3427917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FD15D4-9FDE-39F4-DA65-738DBDFA9315}"/>
              </a:ext>
            </a:extLst>
          </p:cNvPr>
          <p:cNvSpPr>
            <a:spLocks noGrp="1"/>
          </p:cNvSpPr>
          <p:nvPr>
            <p:ph type="dt" sz="half" idx="10"/>
          </p:nvPr>
        </p:nvSpPr>
        <p:spPr/>
        <p:txBody>
          <a:bodyPr/>
          <a:lstStyle/>
          <a:p>
            <a:fld id="{967E01C6-82E0-452A-9700-1195723A8432}" type="datetimeFigureOut">
              <a:rPr lang="en-GB" smtClean="0"/>
              <a:t>23/06/2026</a:t>
            </a:fld>
            <a:endParaRPr lang="en-GB"/>
          </a:p>
        </p:txBody>
      </p:sp>
      <p:sp>
        <p:nvSpPr>
          <p:cNvPr id="3" name="Footer Placeholder 2">
            <a:extLst>
              <a:ext uri="{FF2B5EF4-FFF2-40B4-BE49-F238E27FC236}">
                <a16:creationId xmlns:a16="http://schemas.microsoft.com/office/drawing/2014/main" id="{D6435EF5-3495-D50F-C33D-EA3010AE3A3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BCC9C9D-6863-05EB-1C50-14F3618AA3FD}"/>
              </a:ext>
            </a:extLst>
          </p:cNvPr>
          <p:cNvSpPr>
            <a:spLocks noGrp="1"/>
          </p:cNvSpPr>
          <p:nvPr>
            <p:ph type="sldNum" sz="quarter" idx="12"/>
          </p:nvPr>
        </p:nvSpPr>
        <p:spPr/>
        <p:txBody>
          <a:bodyPr/>
          <a:lstStyle/>
          <a:p>
            <a:fld id="{9B38A3D7-867E-4641-8653-A5C638998FAA}" type="slidenum">
              <a:rPr lang="en-GB" smtClean="0"/>
              <a:t>‹#›</a:t>
            </a:fld>
            <a:endParaRPr lang="en-GB"/>
          </a:p>
        </p:txBody>
      </p:sp>
    </p:spTree>
    <p:extLst>
      <p:ext uri="{BB962C8B-B14F-4D97-AF65-F5344CB8AC3E}">
        <p14:creationId xmlns:p14="http://schemas.microsoft.com/office/powerpoint/2010/main" val="40768237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98BCF-DEBD-1A48-E764-8BFFB5713BE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AE63C430-525D-5713-3156-37AF419941E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E03E051E-4358-75BC-7993-83575DE596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4FF2842-8578-2158-8D4D-A0674FDC9F9A}"/>
              </a:ext>
            </a:extLst>
          </p:cNvPr>
          <p:cNvSpPr>
            <a:spLocks noGrp="1"/>
          </p:cNvSpPr>
          <p:nvPr>
            <p:ph type="dt" sz="half" idx="10"/>
          </p:nvPr>
        </p:nvSpPr>
        <p:spPr/>
        <p:txBody>
          <a:bodyPr/>
          <a:lstStyle/>
          <a:p>
            <a:fld id="{967E01C6-82E0-452A-9700-1195723A8432}" type="datetimeFigureOut">
              <a:rPr lang="en-GB" smtClean="0"/>
              <a:t>23/06/2026</a:t>
            </a:fld>
            <a:endParaRPr lang="en-GB"/>
          </a:p>
        </p:txBody>
      </p:sp>
      <p:sp>
        <p:nvSpPr>
          <p:cNvPr id="6" name="Footer Placeholder 5">
            <a:extLst>
              <a:ext uri="{FF2B5EF4-FFF2-40B4-BE49-F238E27FC236}">
                <a16:creationId xmlns:a16="http://schemas.microsoft.com/office/drawing/2014/main" id="{79D71BE5-28AE-7E9E-4EE1-CC7758CA314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7FEF9A-FBD2-6AB4-C356-B7C2A7DEE6DA}"/>
              </a:ext>
            </a:extLst>
          </p:cNvPr>
          <p:cNvSpPr>
            <a:spLocks noGrp="1"/>
          </p:cNvSpPr>
          <p:nvPr>
            <p:ph type="sldNum" sz="quarter" idx="12"/>
          </p:nvPr>
        </p:nvSpPr>
        <p:spPr/>
        <p:txBody>
          <a:bodyPr/>
          <a:lstStyle/>
          <a:p>
            <a:fld id="{9B38A3D7-867E-4641-8653-A5C638998FAA}" type="slidenum">
              <a:rPr lang="en-GB" smtClean="0"/>
              <a:t>‹#›</a:t>
            </a:fld>
            <a:endParaRPr lang="en-GB"/>
          </a:p>
        </p:txBody>
      </p:sp>
    </p:spTree>
    <p:extLst>
      <p:ext uri="{BB962C8B-B14F-4D97-AF65-F5344CB8AC3E}">
        <p14:creationId xmlns:p14="http://schemas.microsoft.com/office/powerpoint/2010/main" val="4739771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BE407-0D53-F485-A114-E0FB6F7916C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AC8BAAA3-559D-4F51-358E-6B99BE76455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52A5DD6-0F1D-CA4C-7F11-F8B282564E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0C65B30-8874-706A-CBD5-62CB520DE7FF}"/>
              </a:ext>
            </a:extLst>
          </p:cNvPr>
          <p:cNvSpPr>
            <a:spLocks noGrp="1"/>
          </p:cNvSpPr>
          <p:nvPr>
            <p:ph type="dt" sz="half" idx="10"/>
          </p:nvPr>
        </p:nvSpPr>
        <p:spPr/>
        <p:txBody>
          <a:bodyPr/>
          <a:lstStyle/>
          <a:p>
            <a:fld id="{967E01C6-82E0-452A-9700-1195723A8432}" type="datetimeFigureOut">
              <a:rPr lang="en-GB" smtClean="0"/>
              <a:t>23/06/2026</a:t>
            </a:fld>
            <a:endParaRPr lang="en-GB"/>
          </a:p>
        </p:txBody>
      </p:sp>
      <p:sp>
        <p:nvSpPr>
          <p:cNvPr id="6" name="Footer Placeholder 5">
            <a:extLst>
              <a:ext uri="{FF2B5EF4-FFF2-40B4-BE49-F238E27FC236}">
                <a16:creationId xmlns:a16="http://schemas.microsoft.com/office/drawing/2014/main" id="{0E365DDB-D666-9E46-921D-1A5E2B2885A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484B801-85BD-680F-9864-56DB73AE18E1}"/>
              </a:ext>
            </a:extLst>
          </p:cNvPr>
          <p:cNvSpPr>
            <a:spLocks noGrp="1"/>
          </p:cNvSpPr>
          <p:nvPr>
            <p:ph type="sldNum" sz="quarter" idx="12"/>
          </p:nvPr>
        </p:nvSpPr>
        <p:spPr/>
        <p:txBody>
          <a:bodyPr/>
          <a:lstStyle/>
          <a:p>
            <a:fld id="{9B38A3D7-867E-4641-8653-A5C638998FAA}" type="slidenum">
              <a:rPr lang="en-GB" smtClean="0"/>
              <a:t>‹#›</a:t>
            </a:fld>
            <a:endParaRPr lang="en-GB"/>
          </a:p>
        </p:txBody>
      </p:sp>
    </p:spTree>
    <p:extLst>
      <p:ext uri="{BB962C8B-B14F-4D97-AF65-F5344CB8AC3E}">
        <p14:creationId xmlns:p14="http://schemas.microsoft.com/office/powerpoint/2010/main" val="23661091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CB533D-40FE-1DF8-5CD1-602F5EEDAFDC}"/>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2E05E470-A28A-D09D-4340-966337C652C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1BE5B3B-08A7-597C-D14D-84F8209CBC19}"/>
              </a:ext>
            </a:extLst>
          </p:cNvPr>
          <p:cNvSpPr>
            <a:spLocks noGrp="1"/>
          </p:cNvSpPr>
          <p:nvPr>
            <p:ph type="dt" sz="half" idx="10"/>
          </p:nvPr>
        </p:nvSpPr>
        <p:spPr/>
        <p:txBody>
          <a:bodyPr/>
          <a:lstStyle/>
          <a:p>
            <a:fld id="{967E01C6-82E0-452A-9700-1195723A8432}" type="datetimeFigureOut">
              <a:rPr lang="en-GB" smtClean="0"/>
              <a:t>23/06/2026</a:t>
            </a:fld>
            <a:endParaRPr lang="en-GB"/>
          </a:p>
        </p:txBody>
      </p:sp>
      <p:sp>
        <p:nvSpPr>
          <p:cNvPr id="5" name="Footer Placeholder 4">
            <a:extLst>
              <a:ext uri="{FF2B5EF4-FFF2-40B4-BE49-F238E27FC236}">
                <a16:creationId xmlns:a16="http://schemas.microsoft.com/office/drawing/2014/main" id="{8842075F-52C0-4E65-11A7-E343F505BC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7C3F51-F94E-2D31-C67B-3ADD91D4EF8B}"/>
              </a:ext>
            </a:extLst>
          </p:cNvPr>
          <p:cNvSpPr>
            <a:spLocks noGrp="1"/>
          </p:cNvSpPr>
          <p:nvPr>
            <p:ph type="sldNum" sz="quarter" idx="12"/>
          </p:nvPr>
        </p:nvSpPr>
        <p:spPr/>
        <p:txBody>
          <a:bodyPr/>
          <a:lstStyle/>
          <a:p>
            <a:fld id="{9B38A3D7-867E-4641-8653-A5C638998FAA}" type="slidenum">
              <a:rPr lang="en-GB" smtClean="0"/>
              <a:t>‹#›</a:t>
            </a:fld>
            <a:endParaRPr lang="en-GB"/>
          </a:p>
        </p:txBody>
      </p:sp>
    </p:spTree>
    <p:extLst>
      <p:ext uri="{BB962C8B-B14F-4D97-AF65-F5344CB8AC3E}">
        <p14:creationId xmlns:p14="http://schemas.microsoft.com/office/powerpoint/2010/main" val="4442684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F247A4D-714B-1B2C-BBC1-5A0A88F96CD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A9A9A98E-4F57-1237-EF76-67EFC636C8DA}"/>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1599EEE-9D3C-0AEB-2C53-BCCA53ECE28D}"/>
              </a:ext>
            </a:extLst>
          </p:cNvPr>
          <p:cNvSpPr>
            <a:spLocks noGrp="1"/>
          </p:cNvSpPr>
          <p:nvPr>
            <p:ph type="dt" sz="half" idx="10"/>
          </p:nvPr>
        </p:nvSpPr>
        <p:spPr/>
        <p:txBody>
          <a:bodyPr/>
          <a:lstStyle/>
          <a:p>
            <a:fld id="{967E01C6-82E0-452A-9700-1195723A8432}" type="datetimeFigureOut">
              <a:rPr lang="en-GB" smtClean="0"/>
              <a:t>23/06/2026</a:t>
            </a:fld>
            <a:endParaRPr lang="en-GB"/>
          </a:p>
        </p:txBody>
      </p:sp>
      <p:sp>
        <p:nvSpPr>
          <p:cNvPr id="5" name="Footer Placeholder 4">
            <a:extLst>
              <a:ext uri="{FF2B5EF4-FFF2-40B4-BE49-F238E27FC236}">
                <a16:creationId xmlns:a16="http://schemas.microsoft.com/office/drawing/2014/main" id="{892AD1E5-070A-267F-B7A3-2CBA913ADA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DFA745-D714-AF4C-7890-7FEE6B632403}"/>
              </a:ext>
            </a:extLst>
          </p:cNvPr>
          <p:cNvSpPr>
            <a:spLocks noGrp="1"/>
          </p:cNvSpPr>
          <p:nvPr>
            <p:ph type="sldNum" sz="quarter" idx="12"/>
          </p:nvPr>
        </p:nvSpPr>
        <p:spPr/>
        <p:txBody>
          <a:bodyPr/>
          <a:lstStyle/>
          <a:p>
            <a:fld id="{9B38A3D7-867E-4641-8653-A5C638998FAA}" type="slidenum">
              <a:rPr lang="en-GB" smtClean="0"/>
              <a:t>‹#›</a:t>
            </a:fld>
            <a:endParaRPr lang="en-GB"/>
          </a:p>
        </p:txBody>
      </p:sp>
    </p:spTree>
    <p:extLst>
      <p:ext uri="{BB962C8B-B14F-4D97-AF65-F5344CB8AC3E}">
        <p14:creationId xmlns:p14="http://schemas.microsoft.com/office/powerpoint/2010/main" val="2571181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D5023F5-108D-F47E-5941-D6451A5BFA5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1F12B822-A0F8-91C7-9099-DB417CFC569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D01EDCB-D471-AA8B-95FC-833A52C8DA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67E01C6-82E0-452A-9700-1195723A8432}" type="datetimeFigureOut">
              <a:rPr lang="en-GB" smtClean="0"/>
              <a:t>23/06/2026</a:t>
            </a:fld>
            <a:endParaRPr lang="en-GB"/>
          </a:p>
        </p:txBody>
      </p:sp>
      <p:sp>
        <p:nvSpPr>
          <p:cNvPr id="5" name="Footer Placeholder 4">
            <a:extLst>
              <a:ext uri="{FF2B5EF4-FFF2-40B4-BE49-F238E27FC236}">
                <a16:creationId xmlns:a16="http://schemas.microsoft.com/office/drawing/2014/main" id="{96808700-1ED2-502F-5F1F-C1064A5AAFB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30710516-883F-CE39-E909-F309345C21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B38A3D7-867E-4641-8653-A5C638998FAA}" type="slidenum">
              <a:rPr lang="en-GB" smtClean="0"/>
              <a:t>‹#›</a:t>
            </a:fld>
            <a:endParaRPr lang="en-GB"/>
          </a:p>
        </p:txBody>
      </p:sp>
    </p:spTree>
    <p:extLst>
      <p:ext uri="{BB962C8B-B14F-4D97-AF65-F5344CB8AC3E}">
        <p14:creationId xmlns:p14="http://schemas.microsoft.com/office/powerpoint/2010/main" val="7931720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rnli.org/youth-education/education-resources/lower-primary/topic-pack" TargetMode="External"/><Relationship Id="rId2" Type="http://schemas.openxmlformats.org/officeDocument/2006/relationships/hyperlink" Target="https://www.youtube.com/watch?v=GVYST1KCJQE&amp;t=94s"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3C6DD-421E-004B-356C-0D4A350F04EF}"/>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2D1253C6-6A1F-75AC-2F0A-A1ED123C46A7}"/>
              </a:ext>
            </a:extLst>
          </p:cNvPr>
          <p:cNvSpPr>
            <a:spLocks noGrp="1"/>
          </p:cNvSpPr>
          <p:nvPr>
            <p:ph type="subTitle" idx="1"/>
          </p:nvPr>
        </p:nvSpPr>
        <p:spPr/>
        <p:txBody>
          <a:bodyPr/>
          <a:lstStyle/>
          <a:p>
            <a:endParaRPr lang="en-GB"/>
          </a:p>
        </p:txBody>
      </p:sp>
      <p:pic>
        <p:nvPicPr>
          <p:cNvPr id="5" name="Picture 4">
            <a:extLst>
              <a:ext uri="{FF2B5EF4-FFF2-40B4-BE49-F238E27FC236}">
                <a16:creationId xmlns:a16="http://schemas.microsoft.com/office/drawing/2014/main" id="{1D0DEE90-7D75-CE6A-740B-93431C4A3EA1}"/>
              </a:ext>
            </a:extLst>
          </p:cNvPr>
          <p:cNvPicPr>
            <a:picLocks noChangeAspect="1"/>
          </p:cNvPicPr>
          <p:nvPr/>
        </p:nvPicPr>
        <p:blipFill>
          <a:blip r:embed="rId2"/>
          <a:stretch>
            <a:fillRect/>
          </a:stretch>
        </p:blipFill>
        <p:spPr>
          <a:xfrm>
            <a:off x="1199992" y="367910"/>
            <a:ext cx="9792015" cy="5164210"/>
          </a:xfrm>
          <a:prstGeom prst="rect">
            <a:avLst/>
          </a:prstGeom>
        </p:spPr>
      </p:pic>
      <p:sp>
        <p:nvSpPr>
          <p:cNvPr id="6" name="TextBox 5">
            <a:extLst>
              <a:ext uri="{FF2B5EF4-FFF2-40B4-BE49-F238E27FC236}">
                <a16:creationId xmlns:a16="http://schemas.microsoft.com/office/drawing/2014/main" id="{2CD51D04-0107-976E-D77E-30531548EC1E}"/>
              </a:ext>
            </a:extLst>
          </p:cNvPr>
          <p:cNvSpPr txBox="1"/>
          <p:nvPr/>
        </p:nvSpPr>
        <p:spPr>
          <a:xfrm>
            <a:off x="630936" y="5769864"/>
            <a:ext cx="4261104" cy="461665"/>
          </a:xfrm>
          <a:prstGeom prst="rect">
            <a:avLst/>
          </a:prstGeom>
          <a:noFill/>
        </p:spPr>
        <p:txBody>
          <a:bodyPr wrap="square" rtlCol="0">
            <a:spAutoFit/>
          </a:bodyPr>
          <a:lstStyle/>
          <a:p>
            <a:r>
              <a:rPr lang="en-GB" sz="2400" dirty="0">
                <a:latin typeface="NTPreCursivef" panose="03000400000000000000" pitchFamily="66" charset="0"/>
              </a:rPr>
              <a:t>What can you see in this painting?</a:t>
            </a:r>
          </a:p>
        </p:txBody>
      </p:sp>
      <p:sp>
        <p:nvSpPr>
          <p:cNvPr id="7" name="TextBox 6">
            <a:extLst>
              <a:ext uri="{FF2B5EF4-FFF2-40B4-BE49-F238E27FC236}">
                <a16:creationId xmlns:a16="http://schemas.microsoft.com/office/drawing/2014/main" id="{E4B2D7E1-71C4-B1F9-82DA-053D76D0267A}"/>
              </a:ext>
            </a:extLst>
          </p:cNvPr>
          <p:cNvSpPr txBox="1"/>
          <p:nvPr/>
        </p:nvSpPr>
        <p:spPr>
          <a:xfrm>
            <a:off x="630936" y="5735637"/>
            <a:ext cx="4261104" cy="461665"/>
          </a:xfrm>
          <a:prstGeom prst="rect">
            <a:avLst/>
          </a:prstGeom>
          <a:solidFill>
            <a:schemeClr val="bg1"/>
          </a:solidFill>
        </p:spPr>
        <p:txBody>
          <a:bodyPr wrap="square" rtlCol="0">
            <a:spAutoFit/>
          </a:bodyPr>
          <a:lstStyle/>
          <a:p>
            <a:r>
              <a:rPr lang="en-GB" sz="2400" dirty="0">
                <a:latin typeface="NTPreCursivef" panose="03000400000000000000" pitchFamily="66" charset="0"/>
              </a:rPr>
              <a:t>Describe the boat.</a:t>
            </a:r>
          </a:p>
        </p:txBody>
      </p:sp>
      <p:sp>
        <p:nvSpPr>
          <p:cNvPr id="8" name="TextBox 7">
            <a:extLst>
              <a:ext uri="{FF2B5EF4-FFF2-40B4-BE49-F238E27FC236}">
                <a16:creationId xmlns:a16="http://schemas.microsoft.com/office/drawing/2014/main" id="{BB25E680-1D04-D153-A587-7B12CDDF521E}"/>
              </a:ext>
            </a:extLst>
          </p:cNvPr>
          <p:cNvSpPr txBox="1"/>
          <p:nvPr/>
        </p:nvSpPr>
        <p:spPr>
          <a:xfrm>
            <a:off x="518160" y="5735637"/>
            <a:ext cx="4261104" cy="461665"/>
          </a:xfrm>
          <a:prstGeom prst="rect">
            <a:avLst/>
          </a:prstGeom>
          <a:solidFill>
            <a:schemeClr val="bg1"/>
          </a:solidFill>
        </p:spPr>
        <p:txBody>
          <a:bodyPr wrap="square" rtlCol="0">
            <a:spAutoFit/>
          </a:bodyPr>
          <a:lstStyle/>
          <a:p>
            <a:r>
              <a:rPr lang="en-GB" sz="2400" dirty="0">
                <a:latin typeface="NTPreCursivef" panose="03000400000000000000" pitchFamily="66" charset="0"/>
              </a:rPr>
              <a:t>What do you think the boat is for?</a:t>
            </a:r>
          </a:p>
        </p:txBody>
      </p:sp>
      <p:sp>
        <p:nvSpPr>
          <p:cNvPr id="9" name="TextBox 8">
            <a:extLst>
              <a:ext uri="{FF2B5EF4-FFF2-40B4-BE49-F238E27FC236}">
                <a16:creationId xmlns:a16="http://schemas.microsoft.com/office/drawing/2014/main" id="{DC659693-5FFD-D3B2-70DC-9DA2181C11C5}"/>
              </a:ext>
            </a:extLst>
          </p:cNvPr>
          <p:cNvSpPr txBox="1"/>
          <p:nvPr/>
        </p:nvSpPr>
        <p:spPr>
          <a:xfrm>
            <a:off x="518160" y="5735637"/>
            <a:ext cx="7382256" cy="461665"/>
          </a:xfrm>
          <a:prstGeom prst="rect">
            <a:avLst/>
          </a:prstGeom>
          <a:solidFill>
            <a:schemeClr val="bg1"/>
          </a:solidFill>
        </p:spPr>
        <p:txBody>
          <a:bodyPr wrap="square" rtlCol="0">
            <a:spAutoFit/>
          </a:bodyPr>
          <a:lstStyle/>
          <a:p>
            <a:r>
              <a:rPr lang="en-GB" sz="2400" dirty="0">
                <a:latin typeface="NTPreCursivef" panose="03000400000000000000" pitchFamily="66" charset="0"/>
              </a:rPr>
              <a:t>What are the people wearing? Who do you think they are?</a:t>
            </a:r>
          </a:p>
        </p:txBody>
      </p:sp>
      <p:sp>
        <p:nvSpPr>
          <p:cNvPr id="10" name="TextBox 9">
            <a:extLst>
              <a:ext uri="{FF2B5EF4-FFF2-40B4-BE49-F238E27FC236}">
                <a16:creationId xmlns:a16="http://schemas.microsoft.com/office/drawing/2014/main" id="{CA56E5DB-5749-F4FB-B03F-C0A9A7A1B76A}"/>
              </a:ext>
            </a:extLst>
          </p:cNvPr>
          <p:cNvSpPr txBox="1"/>
          <p:nvPr/>
        </p:nvSpPr>
        <p:spPr>
          <a:xfrm>
            <a:off x="518160" y="5701410"/>
            <a:ext cx="6531864" cy="461665"/>
          </a:xfrm>
          <a:prstGeom prst="rect">
            <a:avLst/>
          </a:prstGeom>
          <a:solidFill>
            <a:schemeClr val="bg1"/>
          </a:solidFill>
        </p:spPr>
        <p:txBody>
          <a:bodyPr wrap="square" rtlCol="0">
            <a:spAutoFit/>
          </a:bodyPr>
          <a:lstStyle/>
          <a:p>
            <a:r>
              <a:rPr lang="en-GB" sz="2400" dirty="0">
                <a:latin typeface="NTPreCursivef" panose="03000400000000000000" pitchFamily="66" charset="0"/>
              </a:rPr>
              <a:t>What is the weather like? What clues can you see?</a:t>
            </a:r>
          </a:p>
        </p:txBody>
      </p:sp>
      <p:sp>
        <p:nvSpPr>
          <p:cNvPr id="11" name="TextBox 10">
            <a:extLst>
              <a:ext uri="{FF2B5EF4-FFF2-40B4-BE49-F238E27FC236}">
                <a16:creationId xmlns:a16="http://schemas.microsoft.com/office/drawing/2014/main" id="{6EA4C6C3-08E8-3FA4-6260-50B5327D69C1}"/>
              </a:ext>
            </a:extLst>
          </p:cNvPr>
          <p:cNvSpPr txBox="1"/>
          <p:nvPr/>
        </p:nvSpPr>
        <p:spPr>
          <a:xfrm>
            <a:off x="451104" y="5752750"/>
            <a:ext cx="6961634" cy="461665"/>
          </a:xfrm>
          <a:prstGeom prst="rect">
            <a:avLst/>
          </a:prstGeom>
          <a:solidFill>
            <a:schemeClr val="bg1"/>
          </a:solidFill>
        </p:spPr>
        <p:txBody>
          <a:bodyPr wrap="square" rtlCol="0">
            <a:spAutoFit/>
          </a:bodyPr>
          <a:lstStyle/>
          <a:p>
            <a:r>
              <a:rPr lang="en-GB" sz="2400" dirty="0">
                <a:latin typeface="NTPreCursivef" panose="03000400000000000000" pitchFamily="66" charset="0"/>
              </a:rPr>
              <a:t>If you were in the painting what could you see, smell and hear?</a:t>
            </a:r>
          </a:p>
        </p:txBody>
      </p:sp>
      <p:sp>
        <p:nvSpPr>
          <p:cNvPr id="12" name="TextBox 11">
            <a:extLst>
              <a:ext uri="{FF2B5EF4-FFF2-40B4-BE49-F238E27FC236}">
                <a16:creationId xmlns:a16="http://schemas.microsoft.com/office/drawing/2014/main" id="{7394ACC8-508A-9CEF-44E3-23674E1FF98F}"/>
              </a:ext>
            </a:extLst>
          </p:cNvPr>
          <p:cNvSpPr txBox="1"/>
          <p:nvPr/>
        </p:nvSpPr>
        <p:spPr>
          <a:xfrm>
            <a:off x="365759" y="5486847"/>
            <a:ext cx="11460480" cy="1384995"/>
          </a:xfrm>
          <a:prstGeom prst="rect">
            <a:avLst/>
          </a:prstGeom>
          <a:solidFill>
            <a:schemeClr val="bg1"/>
          </a:solidFill>
        </p:spPr>
        <p:txBody>
          <a:bodyPr wrap="square" rtlCol="0">
            <a:spAutoFit/>
          </a:bodyPr>
          <a:lstStyle/>
          <a:p>
            <a:r>
              <a:rPr lang="en-GB" sz="2800" dirty="0">
                <a:latin typeface="NTPreCursivef" panose="03000400000000000000" pitchFamily="66" charset="0"/>
              </a:rPr>
              <a:t>This is a lifeboat. It is a boat that is ready to go out and save people who are in danger in the water. Hundreds of brave volunteers around the country sail lifeboats. These are ordinary men and women who are willing to be called out to help other people.</a:t>
            </a:r>
          </a:p>
        </p:txBody>
      </p:sp>
    </p:spTree>
    <p:extLst>
      <p:ext uri="{BB962C8B-B14F-4D97-AF65-F5344CB8AC3E}">
        <p14:creationId xmlns:p14="http://schemas.microsoft.com/office/powerpoint/2010/main" val="944887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95A2356-E5E2-3D94-0F3D-68364CBD75F8}"/>
              </a:ext>
            </a:extLst>
          </p:cNvPr>
          <p:cNvSpPr txBox="1"/>
          <p:nvPr/>
        </p:nvSpPr>
        <p:spPr>
          <a:xfrm>
            <a:off x="457200" y="274320"/>
            <a:ext cx="11576304" cy="830997"/>
          </a:xfrm>
          <a:prstGeom prst="rect">
            <a:avLst/>
          </a:prstGeom>
          <a:noFill/>
        </p:spPr>
        <p:txBody>
          <a:bodyPr wrap="square" rtlCol="0">
            <a:spAutoFit/>
          </a:bodyPr>
          <a:lstStyle/>
          <a:p>
            <a:r>
              <a:rPr lang="en-GB" sz="2400" dirty="0">
                <a:latin typeface="NTPreCursivef" panose="03000400000000000000" pitchFamily="66" charset="0"/>
              </a:rPr>
              <a:t>Watch this video showing modern day life boats. How many different boats can you see and look how different they are to the one in the painting.</a:t>
            </a:r>
          </a:p>
        </p:txBody>
      </p:sp>
      <p:sp>
        <p:nvSpPr>
          <p:cNvPr id="4" name="TextBox 3">
            <a:extLst>
              <a:ext uri="{FF2B5EF4-FFF2-40B4-BE49-F238E27FC236}">
                <a16:creationId xmlns:a16="http://schemas.microsoft.com/office/drawing/2014/main" id="{9188C502-E483-5970-14AC-83984A3AF264}"/>
              </a:ext>
            </a:extLst>
          </p:cNvPr>
          <p:cNvSpPr txBox="1"/>
          <p:nvPr/>
        </p:nvSpPr>
        <p:spPr>
          <a:xfrm>
            <a:off x="5939028" y="689818"/>
            <a:ext cx="6094476" cy="369332"/>
          </a:xfrm>
          <a:prstGeom prst="rect">
            <a:avLst/>
          </a:prstGeom>
          <a:noFill/>
        </p:spPr>
        <p:txBody>
          <a:bodyPr wrap="square">
            <a:spAutoFit/>
          </a:bodyPr>
          <a:lstStyle/>
          <a:p>
            <a:r>
              <a:rPr lang="en-GB" dirty="0">
                <a:hlinkClick r:id="rId2"/>
              </a:rPr>
              <a:t>Two and a half minutes with the RNLI</a:t>
            </a:r>
            <a:endParaRPr lang="en-GB" dirty="0"/>
          </a:p>
        </p:txBody>
      </p:sp>
      <p:sp>
        <p:nvSpPr>
          <p:cNvPr id="5" name="TextBox 4">
            <a:extLst>
              <a:ext uri="{FF2B5EF4-FFF2-40B4-BE49-F238E27FC236}">
                <a16:creationId xmlns:a16="http://schemas.microsoft.com/office/drawing/2014/main" id="{B3C04FFB-D9D3-A6BA-A4ED-B681F0CD9540}"/>
              </a:ext>
            </a:extLst>
          </p:cNvPr>
          <p:cNvSpPr txBox="1"/>
          <p:nvPr/>
        </p:nvSpPr>
        <p:spPr>
          <a:xfrm>
            <a:off x="310896" y="1378958"/>
            <a:ext cx="8641080" cy="1354217"/>
          </a:xfrm>
          <a:prstGeom prst="rect">
            <a:avLst/>
          </a:prstGeom>
          <a:noFill/>
        </p:spPr>
        <p:txBody>
          <a:bodyPr wrap="square" rtlCol="0">
            <a:spAutoFit/>
          </a:bodyPr>
          <a:lstStyle/>
          <a:p>
            <a:r>
              <a:rPr lang="en-GB" sz="2400" dirty="0">
                <a:latin typeface="NTPreCursivef" panose="03000400000000000000" pitchFamily="66" charset="0"/>
              </a:rPr>
              <a:t>Now watch this </a:t>
            </a:r>
            <a:r>
              <a:rPr lang="en-GB" sz="2400" u="sng" dirty="0">
                <a:latin typeface="NTPreCursivef" panose="03000400000000000000" pitchFamily="66" charset="0"/>
              </a:rPr>
              <a:t>video</a:t>
            </a:r>
            <a:r>
              <a:rPr lang="en-GB" sz="2400" dirty="0">
                <a:latin typeface="NTPreCursivef" panose="03000400000000000000" pitchFamily="66" charset="0"/>
              </a:rPr>
              <a:t> about the RNLI and Grace Darling</a:t>
            </a:r>
            <a:r>
              <a:rPr lang="en-GB" dirty="0"/>
              <a:t>.</a:t>
            </a:r>
          </a:p>
          <a:p>
            <a:r>
              <a:rPr lang="en-GB" dirty="0">
                <a:hlinkClick r:id="rId3"/>
              </a:rPr>
              <a:t>Grace Darling – Topic pack</a:t>
            </a:r>
            <a:endParaRPr lang="en-GB" dirty="0"/>
          </a:p>
          <a:p>
            <a:r>
              <a:rPr lang="en-GB" sz="2000" dirty="0">
                <a:latin typeface="NTPreCursivef" panose="03000400000000000000" pitchFamily="66" charset="0"/>
              </a:rPr>
              <a:t>Look at how brave all of the women were.</a:t>
            </a:r>
          </a:p>
          <a:p>
            <a:r>
              <a:rPr lang="en-GB" sz="2000" dirty="0">
                <a:latin typeface="NTPreCursivef" panose="03000400000000000000" pitchFamily="66" charset="0"/>
              </a:rPr>
              <a:t>Do you think you could be that brave?</a:t>
            </a:r>
          </a:p>
        </p:txBody>
      </p:sp>
      <p:sp>
        <p:nvSpPr>
          <p:cNvPr id="6" name="TextBox 5">
            <a:extLst>
              <a:ext uri="{FF2B5EF4-FFF2-40B4-BE49-F238E27FC236}">
                <a16:creationId xmlns:a16="http://schemas.microsoft.com/office/drawing/2014/main" id="{011FE4F5-DED7-E17E-957F-26E846B6D44A}"/>
              </a:ext>
            </a:extLst>
          </p:cNvPr>
          <p:cNvSpPr txBox="1"/>
          <p:nvPr/>
        </p:nvSpPr>
        <p:spPr>
          <a:xfrm>
            <a:off x="521208" y="3118104"/>
            <a:ext cx="9966960" cy="2308324"/>
          </a:xfrm>
          <a:prstGeom prst="rect">
            <a:avLst/>
          </a:prstGeom>
          <a:noFill/>
        </p:spPr>
        <p:txBody>
          <a:bodyPr wrap="square" rtlCol="0">
            <a:spAutoFit/>
          </a:bodyPr>
          <a:lstStyle/>
          <a:p>
            <a:r>
              <a:rPr lang="en-GB" sz="2400" dirty="0">
                <a:latin typeface="NTPreCursivef" panose="03000400000000000000" pitchFamily="66" charset="0"/>
              </a:rPr>
              <a:t>Choice of tasks:</a:t>
            </a:r>
          </a:p>
          <a:p>
            <a:pPr marL="457200" indent="-457200">
              <a:buAutoNum type="arabicPeriod"/>
            </a:pPr>
            <a:r>
              <a:rPr lang="en-GB" sz="2400" dirty="0">
                <a:latin typeface="NTPreCursivef" panose="03000400000000000000" pitchFamily="66" charset="0"/>
              </a:rPr>
              <a:t>Colour in the life boats on the colouring pages. Draw the boats crew on board.</a:t>
            </a:r>
          </a:p>
          <a:p>
            <a:pPr marL="457200" indent="-457200">
              <a:buAutoNum type="arabicPeriod"/>
            </a:pPr>
            <a:r>
              <a:rPr lang="en-GB" sz="2400" dirty="0">
                <a:latin typeface="NTPreCursivef" panose="03000400000000000000" pitchFamily="66" charset="0"/>
              </a:rPr>
              <a:t> Using junk from around the house, make your own life boat. Think carefully about the material. How can you make it float?</a:t>
            </a:r>
          </a:p>
          <a:p>
            <a:pPr marL="457200" indent="-457200">
              <a:buAutoNum type="arabicPeriod"/>
            </a:pPr>
            <a:r>
              <a:rPr lang="en-GB" sz="2400" dirty="0">
                <a:latin typeface="NTPreCursivef" panose="03000400000000000000" pitchFamily="66" charset="0"/>
              </a:rPr>
              <a:t>Look at or print the ‘spot the dangers’ poster. Can you find all the dangerous thins that are happening at the coast that might cause life guards or the coast guard to help?</a:t>
            </a:r>
          </a:p>
        </p:txBody>
      </p:sp>
    </p:spTree>
    <p:extLst>
      <p:ext uri="{BB962C8B-B14F-4D97-AF65-F5344CB8AC3E}">
        <p14:creationId xmlns:p14="http://schemas.microsoft.com/office/powerpoint/2010/main" val="1931027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38</TotalTime>
  <Words>272</Words>
  <Application>Microsoft Office PowerPoint</Application>
  <PresentationFormat>Widescreen</PresentationFormat>
  <Paragraphs>17</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Aptos</vt:lpstr>
      <vt:lpstr>Aptos Display</vt:lpstr>
      <vt:lpstr>Arial</vt:lpstr>
      <vt:lpstr>NTPreCursivef</vt:lpstr>
      <vt:lpstr>Office Theme</vt:lpstr>
      <vt:lpstr>PowerPoint Presentation</vt:lpstr>
      <vt:lpstr>PowerPoint Presentation</vt:lpstr>
    </vt:vector>
  </TitlesOfParts>
  <Company>Schools M365 Apps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Helen MORGANS</dc:creator>
  <cp:lastModifiedBy>Helen MORGANS</cp:lastModifiedBy>
  <cp:revision>1</cp:revision>
  <dcterms:created xsi:type="dcterms:W3CDTF">2026-06-23T15:02:52Z</dcterms:created>
  <dcterms:modified xsi:type="dcterms:W3CDTF">2026-06-23T15:41:30Z</dcterms:modified>
</cp:coreProperties>
</file>